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tajemniczy magne-p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7latki tajemniczy magne-p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tajemniczy magne-p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tajemniczy magne-p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tajemniczy magne-p0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tajemniczy magne-p0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tajemniczy magne-p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igła na wodzie-p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tajemniczy magne-p0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7latki tajemniczy magne-p0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